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Mukta Light" panose="020B0604020202020204" charset="0"/>
      <p:regular r:id="rId17"/>
    </p:embeddedFont>
    <p:embeddedFont>
      <p:font typeface="Prompt Medium" panose="00000600000000000000" pitchFamily="2" charset="-3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6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952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rarali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inkedin.com/Abrarali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572000" y="163925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dirty="0">
                <a:solidFill>
                  <a:srgbClr val="FFA44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Reva University</a:t>
            </a:r>
            <a:endParaRPr lang="en-US" sz="4300" dirty="0"/>
          </a:p>
        </p:txBody>
      </p:sp>
      <p:sp>
        <p:nvSpPr>
          <p:cNvPr id="5" name="Text 2"/>
          <p:cNvSpPr/>
          <p:nvPr/>
        </p:nvSpPr>
        <p:spPr>
          <a:xfrm>
            <a:off x="1391483" y="2695337"/>
            <a:ext cx="1184743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dirty="0">
                <a:solidFill>
                  <a:srgbClr val="A95B95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Portfolio</a:t>
            </a: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– Modern Web Developer Portfolio</a:t>
            </a:r>
            <a:endParaRPr lang="en-US" sz="4300" dirty="0"/>
          </a:p>
        </p:txBody>
      </p:sp>
      <p:sp>
        <p:nvSpPr>
          <p:cNvPr id="6" name="Text 3"/>
          <p:cNvSpPr/>
          <p:nvPr/>
        </p:nvSpPr>
        <p:spPr>
          <a:xfrm>
            <a:off x="2232660" y="3751421"/>
            <a:ext cx="1016508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 showcase of modern web development skills</a:t>
            </a:r>
            <a:endParaRPr lang="en-US" sz="3450" dirty="0"/>
          </a:p>
        </p:txBody>
      </p:sp>
      <p:sp>
        <p:nvSpPr>
          <p:cNvPr id="7" name="Text 4"/>
          <p:cNvSpPr/>
          <p:nvPr/>
        </p:nvSpPr>
        <p:spPr>
          <a:xfrm>
            <a:off x="864037" y="4670227"/>
            <a:ext cx="129023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Built with Next.js, Tailwind, TypeScript &amp; more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864037" y="55342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Name : Abrarali S.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64037" y="6247448"/>
            <a:ext cx="1290232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SRN : R24DE175                                                                     Subject : Web Development                                                                                                          </a:t>
            </a:r>
            <a:endParaRPr lang="en-US" sz="21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25372" y="1752600"/>
            <a:ext cx="677965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Thank You for Your Time!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932152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 hope this presentation provided a clear insight into the technical choices and development philosophy behind this modern web developer portfolio.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2576751" y="4092535"/>
            <a:ext cx="9476899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Portfolio – Modern Web Developer Portfolio</a:t>
            </a:r>
            <a:endParaRPr lang="en-US" sz="3450" dirty="0"/>
          </a:p>
        </p:txBody>
      </p:sp>
      <p:sp>
        <p:nvSpPr>
          <p:cNvPr id="5" name="Text 3"/>
          <p:cNvSpPr/>
          <p:nvPr/>
        </p:nvSpPr>
        <p:spPr>
          <a:xfrm>
            <a:off x="318977" y="6959135"/>
            <a:ext cx="5483601" cy="50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850"/>
              </a:lnSpc>
            </a:pPr>
            <a:r>
              <a:rPr lang="en-US" sz="2400" dirty="0" err="1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Github</a:t>
            </a:r>
            <a:r>
              <a:rPr lang="en-US" sz="24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 : </a:t>
            </a:r>
            <a:r>
              <a:rPr lang="en-US" sz="24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  <a:hlinkClick r:id="rId3"/>
              </a:rPr>
              <a:t>https://github.com/AbraraliS</a:t>
            </a:r>
            <a:endParaRPr lang="en-US" sz="2400" dirty="0">
              <a:solidFill>
                <a:srgbClr val="DAD8E9"/>
              </a:solidFill>
              <a:latin typeface="Mukta Light" pitchFamily="34" charset="0"/>
              <a:cs typeface="Mukta Light" pitchFamily="34" charset="-120"/>
            </a:endParaRPr>
          </a:p>
          <a:p>
            <a:pPr algn="ctr">
              <a:lnSpc>
                <a:spcPts val="3850"/>
              </a:lnSpc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      </a:t>
            </a:r>
            <a:r>
              <a:rPr lang="en-US" sz="2400" dirty="0" err="1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Linkedin</a:t>
            </a:r>
            <a:r>
              <a:rPr lang="en-US" sz="24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 : </a:t>
            </a:r>
            <a:r>
              <a:rPr lang="en-US" sz="24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  <a:hlinkClick r:id="rId4"/>
              </a:rPr>
              <a:t>https://linkedin.com/AbraraliS</a:t>
            </a:r>
            <a:endParaRPr lang="en-US" sz="2400" dirty="0">
              <a:solidFill>
                <a:srgbClr val="DAD8E9"/>
              </a:solidFill>
              <a:latin typeface="Mukta Light" pitchFamily="34" charset="0"/>
              <a:cs typeface="Mukta Light" pitchFamily="34" charset="-120"/>
            </a:endParaRPr>
          </a:p>
          <a:p>
            <a:pPr algn="ctr">
              <a:lnSpc>
                <a:spcPts val="3850"/>
              </a:lnSpc>
            </a:pPr>
            <a:endParaRPr lang="en-US" sz="2400" dirty="0">
              <a:solidFill>
                <a:srgbClr val="DAD8E9"/>
              </a:solidFill>
              <a:latin typeface="Mukta Light" pitchFamily="34" charset="0"/>
              <a:cs typeface="Mukta Light" pitchFamily="34" charset="-120"/>
            </a:endParaRPr>
          </a:p>
          <a:p>
            <a:pPr algn="ctr">
              <a:lnSpc>
                <a:spcPts val="3850"/>
              </a:lnSpc>
            </a:pPr>
            <a:endParaRPr lang="en-US" sz="240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B709C552-B494-5640-802A-FCF007333AD5}"/>
              </a:ext>
            </a:extLst>
          </p:cNvPr>
          <p:cNvSpPr/>
          <p:nvPr/>
        </p:nvSpPr>
        <p:spPr>
          <a:xfrm>
            <a:off x="8827822" y="6959135"/>
            <a:ext cx="5483601" cy="50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850"/>
              </a:lnSpc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Name : Abrarali S.</a:t>
            </a:r>
          </a:p>
          <a:p>
            <a:pPr algn="ctr">
              <a:lnSpc>
                <a:spcPts val="3850"/>
              </a:lnSpc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SRN : R24DE175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73367"/>
            <a:ext cx="974002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Overview: Beyond a Resume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35291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project is more than just a personal website; it's a living demonstration of modern web development capabilities.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025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Goal: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Create a responsive, professional developer portfolio.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506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Focus: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Emphasize clean code, reusability, and scalability.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988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Foundation: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Built using the latest web development frameworks and tools.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66106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It showcases practical application of cutting-edge technologies to deliver a polished, functional, and maintainable product.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08710"/>
            <a:ext cx="763821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Next.js: The Core Framework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2882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Next.js serves as the powerful foundation, enabling a high-performance and scalable application.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2960965"/>
            <a:ext cx="6327696" cy="4159806"/>
          </a:xfrm>
          <a:prstGeom prst="roundRect">
            <a:avLst>
              <a:gd name="adj" fmla="val 2493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64037" y="2960965"/>
            <a:ext cx="121920" cy="4159806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263253" y="323826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Why Next.js?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263253" y="3729276"/>
            <a:ext cx="56511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Leverages App Router for modern routing.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263253" y="4210645"/>
            <a:ext cx="565118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Supports Server-Side Rendering (SSR) &amp; Static Site Generation (SSG) for optimal performance and SEO.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263253" y="5087064"/>
            <a:ext cx="565118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Integrated API routes for seamless backend functionality.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1263253" y="5963483"/>
            <a:ext cx="56511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Simplified file-based routing.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7438549" y="2960965"/>
            <a:ext cx="6327815" cy="4159806"/>
          </a:xfrm>
          <a:prstGeom prst="roundRect">
            <a:avLst>
              <a:gd name="adj" fmla="val 2493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438549" y="2960965"/>
            <a:ext cx="121920" cy="4159806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837765" y="323826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How It Works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7837765" y="3729276"/>
            <a:ext cx="56513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Handles both frontend rendering and server-side logic within a single, unified project structure.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837765" y="46674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Setup with pnpm</a:t>
            </a:r>
            <a:endParaRPr lang="en-US" sz="2150" dirty="0"/>
          </a:p>
        </p:txBody>
      </p:sp>
      <p:sp>
        <p:nvSpPr>
          <p:cNvPr id="16" name="Shape 14"/>
          <p:cNvSpPr/>
          <p:nvPr/>
        </p:nvSpPr>
        <p:spPr>
          <a:xfrm>
            <a:off x="7837765" y="5288042"/>
            <a:ext cx="5651302" cy="1555432"/>
          </a:xfrm>
          <a:prstGeom prst="roundRect">
            <a:avLst>
              <a:gd name="adj" fmla="val 6667"/>
            </a:avLst>
          </a:prstGeom>
          <a:solidFill>
            <a:srgbClr val="18193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825502" y="5288042"/>
            <a:ext cx="5675828" cy="1555432"/>
          </a:xfrm>
          <a:prstGeom prst="roundRect">
            <a:avLst>
              <a:gd name="adj" fmla="val 2381"/>
            </a:avLst>
          </a:prstGeom>
          <a:solidFill>
            <a:srgbClr val="18193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072318" y="5473184"/>
            <a:ext cx="518219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pnpm create next-app@latestcd my-apppnpm run dev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916" y="371475"/>
            <a:ext cx="4670108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Tailwind CSS: Utility-First Styling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72916" y="1016913"/>
            <a:ext cx="1368456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Tailwind CSS supercharges the styling process, enabling rapid and efficient UI development.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72916" y="1506617"/>
            <a:ext cx="6677501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Utility-first framework:</a:t>
            </a: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Build UIs directly in your markup, accelerating development.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72916" y="1770102"/>
            <a:ext cx="6677501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Responsive design:</a:t>
            </a: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Seamlessly adapt layouts across devices using built-in breakpoints.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72916" y="2033588"/>
            <a:ext cx="6677501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Dynamic themes:</a:t>
            </a: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Effortless dark/light mode support for a modern user experience.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72916" y="2384822"/>
            <a:ext cx="1629370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Installation with pnpm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472916" y="2724388"/>
            <a:ext cx="6677501" cy="635079"/>
          </a:xfrm>
          <a:prstGeom prst="roundRect">
            <a:avLst>
              <a:gd name="adj" fmla="val 8936"/>
            </a:avLst>
          </a:prstGeom>
          <a:solidFill>
            <a:srgbClr val="18193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466249" y="2724388"/>
            <a:ext cx="6690836" cy="635079"/>
          </a:xfrm>
          <a:prstGeom prst="roundRect">
            <a:avLst>
              <a:gd name="adj" fmla="val 3191"/>
            </a:avLst>
          </a:prstGeom>
          <a:solidFill>
            <a:srgbClr val="18193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01266" y="2825710"/>
            <a:ext cx="6420803" cy="432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highlight>
                  <a:srgbClr val="181930"/>
                </a:highlight>
                <a:latin typeface="Consolas" panose="020B0609020204030204" pitchFamily="49" charset="0"/>
                <a:ea typeface="Consolas Light" pitchFamily="34" charset="-122"/>
                <a:cs typeface="Consolas Light" pitchFamily="34" charset="-120"/>
              </a:rPr>
              <a:t>pnpm install -D tailwindcss postcss autoprefixerpnpx tailwindcss init -p</a:t>
            </a:r>
            <a:endParaRPr lang="en-US" sz="1050" dirty="0">
              <a:latin typeface="Consolas" panose="020B0609020204030204" pitchFamily="49" charset="0"/>
            </a:endParaRPr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602" y="1536978"/>
            <a:ext cx="6677501" cy="6677501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472916" y="3741063"/>
            <a:ext cx="1501259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Example Usage</a:t>
            </a:r>
            <a:endParaRPr lang="en-US" sz="1150" dirty="0"/>
          </a:p>
        </p:txBody>
      </p:sp>
      <p:sp>
        <p:nvSpPr>
          <p:cNvPr id="13" name="Shape 10"/>
          <p:cNvSpPr/>
          <p:nvPr/>
        </p:nvSpPr>
        <p:spPr>
          <a:xfrm>
            <a:off x="601266" y="4118252"/>
            <a:ext cx="6420803" cy="851297"/>
          </a:xfrm>
          <a:prstGeom prst="roundRect">
            <a:avLst>
              <a:gd name="adj" fmla="val 6666"/>
            </a:avLst>
          </a:prstGeom>
          <a:solidFill>
            <a:srgbClr val="181930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4" name="Shape 11"/>
          <p:cNvSpPr/>
          <p:nvPr/>
        </p:nvSpPr>
        <p:spPr>
          <a:xfrm>
            <a:off x="472916" y="4111348"/>
            <a:ext cx="6690836" cy="851297"/>
          </a:xfrm>
          <a:prstGeom prst="roundRect">
            <a:avLst>
              <a:gd name="adj" fmla="val 2381"/>
            </a:avLst>
          </a:prstGeom>
          <a:solidFill>
            <a:srgbClr val="181930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601264" y="4227434"/>
            <a:ext cx="6420803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highlight>
                  <a:srgbClr val="181930"/>
                </a:highlight>
                <a:latin typeface="Consolas" panose="020B0609020204030204" pitchFamily="49" charset="0"/>
                <a:ea typeface="Consolas Light" pitchFamily="34" charset="-122"/>
                <a:cs typeface="Consolas Light" pitchFamily="34" charset="-120"/>
              </a:rPr>
              <a:t>&lt;button class="bg-blue-500 hover:bg-blue-700 text-white font-bold py-2 px-4 rounded"&gt; Click Me&lt;/button&gt;</a:t>
            </a:r>
            <a:endParaRPr lang="en-US" sz="105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791408"/>
            <a:ext cx="10352842" cy="620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TypeScript: Enhancing Reliability and Scale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82241" y="1859280"/>
            <a:ext cx="130659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Integrating TypeScript introduces robust type-checking, crucial for building maintainable and scalable applications.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2241" y="2803327"/>
            <a:ext cx="4206240" cy="2329696"/>
          </a:xfrm>
          <a:prstGeom prst="roundRect">
            <a:avLst>
              <a:gd name="adj" fmla="val 6280"/>
            </a:avLst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82241" y="2772847"/>
            <a:ext cx="4206240" cy="121920"/>
          </a:xfrm>
          <a:prstGeom prst="roundRect">
            <a:avLst>
              <a:gd name="adj" fmla="val 76994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2550140" y="2468166"/>
            <a:ext cx="670441" cy="670441"/>
          </a:xfrm>
          <a:prstGeom prst="roundRect">
            <a:avLst>
              <a:gd name="adj" fmla="val 136388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237" y="2635806"/>
            <a:ext cx="268129" cy="33516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36201" y="3361968"/>
            <a:ext cx="2483287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Why Type Safety?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6201" y="3806428"/>
            <a:ext cx="3698319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Provides compile-time type safety, reducing runtime errors and improving code predictability.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1961" y="2803327"/>
            <a:ext cx="4206359" cy="2329696"/>
          </a:xfrm>
          <a:prstGeom prst="roundRect">
            <a:avLst>
              <a:gd name="adj" fmla="val 6280"/>
            </a:avLst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211961" y="2772847"/>
            <a:ext cx="4206359" cy="121920"/>
          </a:xfrm>
          <a:prstGeom prst="roundRect">
            <a:avLst>
              <a:gd name="adj" fmla="val 76994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6979860" y="2468166"/>
            <a:ext cx="670441" cy="670441"/>
          </a:xfrm>
          <a:prstGeom prst="roundRect">
            <a:avLst>
              <a:gd name="adj" fmla="val 136388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957" y="2635806"/>
            <a:ext cx="268129" cy="335161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65921" y="3361968"/>
            <a:ext cx="2694742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Developer Experience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5465921" y="3806428"/>
            <a:ext cx="3698438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Offers superior autocomplete and refactoring capabilities, boosting development speed and accuracy.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1800" y="2803327"/>
            <a:ext cx="4206240" cy="2329696"/>
          </a:xfrm>
          <a:prstGeom prst="roundRect">
            <a:avLst>
              <a:gd name="adj" fmla="val 6280"/>
            </a:avLst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9641800" y="2772847"/>
            <a:ext cx="4206240" cy="121920"/>
          </a:xfrm>
          <a:prstGeom prst="roundRect">
            <a:avLst>
              <a:gd name="adj" fmla="val 76994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11409700" y="2468166"/>
            <a:ext cx="670441" cy="670441"/>
          </a:xfrm>
          <a:prstGeom prst="roundRect">
            <a:avLst>
              <a:gd name="adj" fmla="val 136388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0796" y="2635806"/>
            <a:ext cx="268129" cy="335161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5761" y="3361968"/>
            <a:ext cx="2483287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Future-Proofing</a:t>
            </a:r>
            <a:endParaRPr lang="en-US" sz="1950" dirty="0"/>
          </a:p>
        </p:txBody>
      </p:sp>
      <p:sp>
        <p:nvSpPr>
          <p:cNvPr id="21" name="Text 16"/>
          <p:cNvSpPr/>
          <p:nvPr/>
        </p:nvSpPr>
        <p:spPr>
          <a:xfrm>
            <a:off x="9895761" y="3806428"/>
            <a:ext cx="3698319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Prepares the portfolio for future scaling and complex feature additions, ensuring long-term maintainability.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782241" y="5468183"/>
            <a:ext cx="2483287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Setup with pnpm</a:t>
            </a:r>
            <a:endParaRPr lang="en-US" sz="1950" dirty="0"/>
          </a:p>
        </p:txBody>
      </p:sp>
      <p:sp>
        <p:nvSpPr>
          <p:cNvPr id="23" name="Shape 18"/>
          <p:cNvSpPr/>
          <p:nvPr/>
        </p:nvSpPr>
        <p:spPr>
          <a:xfrm>
            <a:off x="782241" y="6113740"/>
            <a:ext cx="13065919" cy="692587"/>
          </a:xfrm>
          <a:prstGeom prst="roundRect">
            <a:avLst>
              <a:gd name="adj" fmla="val 13554"/>
            </a:avLst>
          </a:prstGeom>
          <a:solidFill>
            <a:srgbClr val="18193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9"/>
          <p:cNvSpPr/>
          <p:nvPr/>
        </p:nvSpPr>
        <p:spPr>
          <a:xfrm>
            <a:off x="771168" y="6113740"/>
            <a:ext cx="13088064" cy="692587"/>
          </a:xfrm>
          <a:prstGeom prst="roundRect">
            <a:avLst>
              <a:gd name="adj" fmla="val 4841"/>
            </a:avLst>
          </a:prstGeom>
          <a:solidFill>
            <a:srgbClr val="18193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0"/>
          <p:cNvSpPr/>
          <p:nvPr/>
        </p:nvSpPr>
        <p:spPr>
          <a:xfrm>
            <a:off x="994648" y="6281261"/>
            <a:ext cx="12641104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pnpm install typescript @types/react @types/node -D</a:t>
            </a:r>
            <a:endParaRPr lang="en-US" sz="1750" dirty="0"/>
          </a:p>
        </p:txBody>
      </p:sp>
      <p:sp>
        <p:nvSpPr>
          <p:cNvPr id="26" name="Text 21"/>
          <p:cNvSpPr/>
          <p:nvPr/>
        </p:nvSpPr>
        <p:spPr>
          <a:xfrm>
            <a:off x="782241" y="7057668"/>
            <a:ext cx="13065919" cy="380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Next.js automatically generates the </a:t>
            </a:r>
            <a:r>
              <a:rPr lang="en-US" sz="17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tsconfig.json</a:t>
            </a: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file, streamlining the configuration process.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63241"/>
            <a:ext cx="879967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Essential UI Components &amp; Tools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34279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Leveraging specialized libraries ensures a polished, accessible, and functional user interface.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015496"/>
            <a:ext cx="617220" cy="6172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89867" y="316206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Radix UI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789867" y="3653076"/>
            <a:ext cx="3169206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Provides accessible and customizable primitive UI components like dialogs, menus, and tooltips, ensuring robust user interactions.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682" y="3015496"/>
            <a:ext cx="617220" cy="6172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93512" y="316206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Lucide Icons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6193512" y="3653076"/>
            <a:ext cx="3169206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modern, open-source icon library offering a vast collection of clean and highly customizable SVG icons for visual flair.</a:t>
            </a:r>
            <a:endParaRPr lang="en-US" sz="1900" dirty="0"/>
          </a:p>
        </p:txBody>
      </p:sp>
      <p:sp>
        <p:nvSpPr>
          <p:cNvPr id="10" name="Shape 6"/>
          <p:cNvSpPr/>
          <p:nvPr/>
        </p:nvSpPr>
        <p:spPr>
          <a:xfrm>
            <a:off x="6193512" y="5905976"/>
            <a:ext cx="3169206" cy="1160383"/>
          </a:xfrm>
          <a:prstGeom prst="roundRect">
            <a:avLst>
              <a:gd name="adj" fmla="val 8936"/>
            </a:avLst>
          </a:prstGeom>
          <a:solidFill>
            <a:srgbClr val="18193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6181249" y="5905976"/>
            <a:ext cx="3193733" cy="1160383"/>
          </a:xfrm>
          <a:prstGeom prst="roundRect">
            <a:avLst>
              <a:gd name="adj" fmla="val 3191"/>
            </a:avLst>
          </a:prstGeom>
          <a:solidFill>
            <a:srgbClr val="18193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6428065" y="6091118"/>
            <a:ext cx="270009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import { Github } from "lucide-react";</a:t>
            </a:r>
            <a:endParaRPr lang="en-US" sz="19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1328" y="3015496"/>
            <a:ext cx="617220" cy="61722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597158" y="316206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Formspree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10597158" y="3653076"/>
            <a:ext cx="3169206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Simplifies contact form integration by handling backend submission logic, allowing for direct email forwarding without complex server setup.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6310" y="496014"/>
            <a:ext cx="5097661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Seamless Tech Integration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629722" y="1355527"/>
            <a:ext cx="13370957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synergy of these technologies creates a robust and efficient development ecosystem.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2" y="1845707"/>
            <a:ext cx="899517" cy="1079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55381" y="2025610"/>
            <a:ext cx="1999059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Next.js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709142" y="2383274"/>
            <a:ext cx="12291536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Routing, SSR/SSG, Server Functions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22" y="2925247"/>
            <a:ext cx="899517" cy="10795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55381" y="3105150"/>
            <a:ext cx="1999059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Tailwind CSS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709142" y="3462814"/>
            <a:ext cx="12291536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Responsive Styling, Utility-First Approach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22" y="4004786"/>
            <a:ext cx="899517" cy="107954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855381" y="4184690"/>
            <a:ext cx="1999059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TypeScript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1709142" y="4542353"/>
            <a:ext cx="12291536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Type Safety, Maintainable Codebase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722" y="5084326"/>
            <a:ext cx="899517" cy="10795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855381" y="5264229"/>
            <a:ext cx="1999059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UI/UX Tools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1709142" y="5621893"/>
            <a:ext cx="12291536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Radix UI + Lucide Icons</a:t>
            </a:r>
            <a:endParaRPr lang="en-US" sz="14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722" y="6163866"/>
            <a:ext cx="899517" cy="107954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855381" y="6343769"/>
            <a:ext cx="1999059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Formspree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1709142" y="6701433"/>
            <a:ext cx="12291536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Backend-less Contact Forms</a:t>
            </a:r>
            <a:endParaRPr lang="en-US" sz="1400" dirty="0"/>
          </a:p>
        </p:txBody>
      </p:sp>
      <p:sp>
        <p:nvSpPr>
          <p:cNvPr id="19" name="Text 12"/>
          <p:cNvSpPr/>
          <p:nvPr/>
        </p:nvSpPr>
        <p:spPr>
          <a:xfrm>
            <a:off x="629722" y="7445812"/>
            <a:ext cx="13370957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integrated approach showcases a full spectrum of modern web development skills, from frontend design to efficient backend solutions.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67076" y="1318974"/>
            <a:ext cx="1189624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Takeaways: A Modern Developer's Edge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498527"/>
            <a:ext cx="6327696" cy="2082641"/>
          </a:xfrm>
          <a:prstGeom prst="roundRect">
            <a:avLst>
              <a:gd name="adj" fmla="val 4979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03" y="2380893"/>
            <a:ext cx="296228" cy="29622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138" y="4402574"/>
            <a:ext cx="296228" cy="2962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64801" y="2899291"/>
            <a:ext cx="341649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Demonstrates Proficiency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264801" y="3390305"/>
            <a:ext cx="552616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Showcases practical skills in Next.js, Tailwind, and TypeScript, essential for today's web landscape.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7438549" y="2498527"/>
            <a:ext cx="6327815" cy="2082641"/>
          </a:xfrm>
          <a:prstGeom prst="roundRect">
            <a:avLst>
              <a:gd name="adj" fmla="val 4979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915" y="2380893"/>
            <a:ext cx="296228" cy="29622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7770" y="4402574"/>
            <a:ext cx="296228" cy="2962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39313" y="2899291"/>
            <a:ext cx="333172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Highlights Best Practices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839313" y="3390305"/>
            <a:ext cx="552628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Emphasizes clean code, reusability, and maintainability, crucial for collaborative and scalable projects.</a:t>
            </a:r>
            <a:endParaRPr lang="en-US" sz="1900" dirty="0"/>
          </a:p>
        </p:txBody>
      </p:sp>
      <p:sp>
        <p:nvSpPr>
          <p:cNvPr id="13" name="Shape 7"/>
          <p:cNvSpPr/>
          <p:nvPr/>
        </p:nvSpPr>
        <p:spPr>
          <a:xfrm>
            <a:off x="864037" y="4827984"/>
            <a:ext cx="6327696" cy="2082641"/>
          </a:xfrm>
          <a:prstGeom prst="roundRect">
            <a:avLst>
              <a:gd name="adj" fmla="val 4979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03" y="4710351"/>
            <a:ext cx="296228" cy="296228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138" y="6732032"/>
            <a:ext cx="296228" cy="2962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264801" y="5228749"/>
            <a:ext cx="334232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Responsive &amp; Accessible</a:t>
            </a:r>
            <a:endParaRPr lang="en-US" sz="2150" dirty="0"/>
          </a:p>
        </p:txBody>
      </p:sp>
      <p:sp>
        <p:nvSpPr>
          <p:cNvPr id="17" name="Text 9"/>
          <p:cNvSpPr/>
          <p:nvPr/>
        </p:nvSpPr>
        <p:spPr>
          <a:xfrm>
            <a:off x="1264801" y="5719763"/>
            <a:ext cx="552616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Built with a focus on responsiveness and accessibility (via Radix UI), ensuring a broad user reach.</a:t>
            </a:r>
            <a:endParaRPr lang="en-US" sz="1900" dirty="0"/>
          </a:p>
        </p:txBody>
      </p:sp>
      <p:sp>
        <p:nvSpPr>
          <p:cNvPr id="18" name="Shape 10"/>
          <p:cNvSpPr/>
          <p:nvPr/>
        </p:nvSpPr>
        <p:spPr>
          <a:xfrm>
            <a:off x="7438549" y="4827984"/>
            <a:ext cx="6327815" cy="2082641"/>
          </a:xfrm>
          <a:prstGeom prst="roundRect">
            <a:avLst>
              <a:gd name="adj" fmla="val 4979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915" y="4710351"/>
            <a:ext cx="296228" cy="296228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7770" y="6732032"/>
            <a:ext cx="296228" cy="296228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839313" y="5228749"/>
            <a:ext cx="27838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Full-Stack Awareness</a:t>
            </a:r>
            <a:endParaRPr lang="en-US" sz="2150" dirty="0"/>
          </a:p>
        </p:txBody>
      </p:sp>
      <p:sp>
        <p:nvSpPr>
          <p:cNvPr id="22" name="Text 12"/>
          <p:cNvSpPr/>
          <p:nvPr/>
        </p:nvSpPr>
        <p:spPr>
          <a:xfrm>
            <a:off x="7839313" y="5719763"/>
            <a:ext cx="552628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Leverages Next.js API routes and Formspree to hint at backend capabilities without overcomplication.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0679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What's Next?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06287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portfolio is continuously evolving. Future enhancements include: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2735580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Expanded Project Showcase:</a:t>
            </a: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Adding more detailed case studies of diverse projects.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3611999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Performance Optimizations:</a:t>
            </a: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Further fine-tuning loading speeds and resource utilization.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448841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Interactive Demos:</a:t>
            </a: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Integrating live, interactive components of featured projects.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536483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Blog Section:</a:t>
            </a: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Sharing insights and articles on web development trends and best practices.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4037" y="6432590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goal is to maintain a cutting-edge portfolio that reflects ongoing learning and adaptation to new technologies.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811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Prompt Medium</vt:lpstr>
      <vt:lpstr>Arial</vt:lpstr>
      <vt:lpstr>Mukta Light</vt:lpstr>
      <vt:lpstr>Consolas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Abrarali Zakirhusain Sunasara</cp:lastModifiedBy>
  <cp:revision>2</cp:revision>
  <dcterms:created xsi:type="dcterms:W3CDTF">2025-09-02T18:27:25Z</dcterms:created>
  <dcterms:modified xsi:type="dcterms:W3CDTF">2025-09-02T18:43:00Z</dcterms:modified>
</cp:coreProperties>
</file>